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05"/>
  </p:normalViewPr>
  <p:slideViewPr>
    <p:cSldViewPr snapToGrid="0" snapToObjects="1">
      <p:cViewPr varScale="1">
        <p:scale>
          <a:sx n="144" d="100"/>
          <a:sy n="144" d="100"/>
        </p:scale>
        <p:origin x="7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ef61a8a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ef61a8a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ef61a8a1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ef61a8a1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53ZXcHoR_c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438180" y="252231"/>
            <a:ext cx="6358671" cy="1505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0000FF"/>
                </a:solidFill>
                <a:latin typeface="Amatic SC"/>
                <a:ea typeface="Amatic SC"/>
                <a:cs typeface="Amatic SC"/>
                <a:sym typeface="Amatic SC"/>
              </a:rPr>
              <a:t>God’s </a:t>
            </a:r>
            <a:r>
              <a:rPr lang="en-US" sz="6000" dirty="0" smtClean="0">
                <a:solidFill>
                  <a:srgbClr val="0000FF"/>
                </a:solidFill>
                <a:latin typeface="Amatic SC"/>
                <a:ea typeface="Amatic SC"/>
                <a:cs typeface="Amatic SC"/>
                <a:sym typeface="Amatic SC"/>
              </a:rPr>
              <a:t>Eye</a:t>
            </a:r>
            <a:br>
              <a:rPr lang="en-US" sz="6000" dirty="0" smtClean="0">
                <a:solidFill>
                  <a:srgbClr val="0000FF"/>
                </a:solidFill>
                <a:latin typeface="Amatic SC"/>
                <a:ea typeface="Amatic SC"/>
                <a:cs typeface="Amatic SC"/>
                <a:sym typeface="Amatic SC"/>
              </a:rPr>
            </a:br>
            <a:r>
              <a:rPr lang="en" sz="6000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" sz="6000" dirty="0" err="1">
                <a:solidFill>
                  <a:srgbClr val="38761D"/>
                </a:solidFill>
                <a:latin typeface="Amatic SC"/>
                <a:ea typeface="Amatic SC"/>
                <a:cs typeface="Amatic SC"/>
                <a:sym typeface="Amatic SC"/>
              </a:rPr>
              <a:t>Ojo</a:t>
            </a:r>
            <a:r>
              <a:rPr lang="en" sz="6000" dirty="0">
                <a:solidFill>
                  <a:srgbClr val="38761D"/>
                </a:solidFill>
                <a:latin typeface="Amatic SC"/>
                <a:ea typeface="Amatic SC"/>
                <a:cs typeface="Amatic SC"/>
                <a:sym typeface="Amatic SC"/>
              </a:rPr>
              <a:t> de Dios</a:t>
            </a:r>
            <a:endParaRPr sz="6000" dirty="0">
              <a:solidFill>
                <a:srgbClr val="38761D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29" name="Google Shape;12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3675" y="1864600"/>
            <a:ext cx="2965000" cy="296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395500" y="1832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Amatic SC"/>
                <a:ea typeface="Amatic SC"/>
                <a:cs typeface="Amatic SC"/>
                <a:sym typeface="Amatic SC"/>
              </a:rPr>
              <a:t>Unique Weaving</a:t>
            </a:r>
            <a:endParaRPr sz="6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419375" y="1107625"/>
            <a:ext cx="54045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600"/>
              <a:buFont typeface="Comfortaa"/>
              <a:buChar char="●"/>
            </a:pPr>
            <a:r>
              <a:rPr lang="en" sz="1600">
                <a:solidFill>
                  <a:srgbClr val="ADADAD"/>
                </a:solidFill>
                <a:latin typeface="Comfortaa"/>
                <a:ea typeface="Comfortaa"/>
                <a:cs typeface="Comfortaa"/>
                <a:sym typeface="Comfortaa"/>
              </a:rPr>
              <a:t>Early Spaniards came to Mexico and encountered the Huichol (wet-chol) people</a:t>
            </a:r>
            <a:endParaRPr sz="1600">
              <a:solidFill>
                <a:srgbClr val="ADADA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600"/>
              <a:buFont typeface="Comfortaa"/>
              <a:buChar char="●"/>
            </a:pPr>
            <a:r>
              <a:rPr lang="en" sz="1600">
                <a:solidFill>
                  <a:srgbClr val="ADADAD"/>
                </a:solidFill>
                <a:latin typeface="Comfortaa"/>
                <a:ea typeface="Comfortaa"/>
                <a:cs typeface="Comfortaa"/>
                <a:sym typeface="Comfortaa"/>
              </a:rPr>
              <a:t>They lived in the Sierra Madre Mountains of Mexico</a:t>
            </a:r>
            <a:endParaRPr sz="1600">
              <a:solidFill>
                <a:srgbClr val="ADADA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5600" y="247750"/>
            <a:ext cx="28575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1500" y="2124350"/>
            <a:ext cx="4042375" cy="2780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>
            <a:spLocks noGrp="1"/>
          </p:cNvSpPr>
          <p:nvPr>
            <p:ph type="title"/>
          </p:nvPr>
        </p:nvSpPr>
        <p:spPr>
          <a:xfrm>
            <a:off x="222450" y="2131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Amatic SC"/>
                <a:ea typeface="Amatic SC"/>
                <a:cs typeface="Amatic SC"/>
                <a:sym typeface="Amatic SC"/>
              </a:rPr>
              <a:t>What is an </a:t>
            </a:r>
            <a:r>
              <a:rPr lang="en" sz="5000" dirty="0" err="1">
                <a:latin typeface="Amatic SC"/>
                <a:ea typeface="Amatic SC"/>
                <a:cs typeface="Amatic SC"/>
                <a:sym typeface="Amatic SC"/>
              </a:rPr>
              <a:t>Ojo</a:t>
            </a:r>
            <a:r>
              <a:rPr lang="en" sz="5000" dirty="0">
                <a:latin typeface="Amatic SC"/>
                <a:ea typeface="Amatic SC"/>
                <a:cs typeface="Amatic SC"/>
                <a:sym typeface="Amatic SC"/>
              </a:rPr>
              <a:t> de Dios?</a:t>
            </a:r>
            <a:endParaRPr sz="5000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1"/>
          </p:nvPr>
        </p:nvSpPr>
        <p:spPr>
          <a:xfrm>
            <a:off x="222450" y="910248"/>
            <a:ext cx="697734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600"/>
              <a:buFont typeface="Comfortaa"/>
              <a:buChar char="●"/>
            </a:pPr>
            <a:r>
              <a:rPr lang="en" sz="1600" dirty="0">
                <a:solidFill>
                  <a:srgbClr val="ADADAD"/>
                </a:solidFill>
                <a:latin typeface="Comfortaa"/>
                <a:ea typeface="Comfortaa"/>
                <a:cs typeface="Comfortaa"/>
                <a:sym typeface="Comfortaa"/>
              </a:rPr>
              <a:t>The Huichol </a:t>
            </a:r>
            <a:r>
              <a:rPr lang="en-US" sz="1600" smtClean="0">
                <a:solidFill>
                  <a:srgbClr val="ADADAD"/>
                </a:solidFill>
                <a:latin typeface="Comfortaa"/>
                <a:ea typeface="Comfortaa"/>
                <a:cs typeface="Comfortaa"/>
                <a:sym typeface="Comfortaa"/>
              </a:rPr>
              <a:t>Indigenous people </a:t>
            </a:r>
            <a:r>
              <a:rPr lang="en" sz="1600" smtClean="0">
                <a:solidFill>
                  <a:srgbClr val="ADADAD"/>
                </a:solidFill>
                <a:latin typeface="Comfortaa"/>
                <a:ea typeface="Comfortaa"/>
                <a:cs typeface="Comfortaa"/>
                <a:sym typeface="Comfortaa"/>
              </a:rPr>
              <a:t>made </a:t>
            </a:r>
            <a:r>
              <a:rPr lang="en" sz="1600" dirty="0">
                <a:solidFill>
                  <a:srgbClr val="ADADAD"/>
                </a:solidFill>
                <a:latin typeface="Comfortaa"/>
                <a:ea typeface="Comfortaa"/>
                <a:cs typeface="Comfortaa"/>
                <a:sym typeface="Comfortaa"/>
              </a:rPr>
              <a:t>these “God’s eyes” as a form of protection to watch over their loved ones.</a:t>
            </a:r>
            <a:endParaRPr sz="1600" dirty="0">
              <a:solidFill>
                <a:srgbClr val="ADADA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600"/>
              <a:buFont typeface="Comfortaa"/>
              <a:buChar char="●"/>
            </a:pPr>
            <a:r>
              <a:rPr lang="en" sz="1600" dirty="0">
                <a:solidFill>
                  <a:srgbClr val="ADADAD"/>
                </a:solidFill>
                <a:latin typeface="Comfortaa"/>
                <a:ea typeface="Comfortaa"/>
                <a:cs typeface="Comfortaa"/>
                <a:sym typeface="Comfortaa"/>
              </a:rPr>
              <a:t>The weaving is a symbol of the power of seeing and understanding things that cannot be seen.</a:t>
            </a:r>
            <a:endParaRPr sz="1600" dirty="0">
              <a:solidFill>
                <a:srgbClr val="ADADA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600"/>
              <a:buFont typeface="Comfortaa"/>
              <a:buChar char="●"/>
            </a:pPr>
            <a:r>
              <a:rPr lang="en" sz="1600" dirty="0">
                <a:solidFill>
                  <a:srgbClr val="ADADAD"/>
                </a:solidFill>
                <a:latin typeface="Comfortaa"/>
                <a:ea typeface="Comfortaa"/>
                <a:cs typeface="Comfortaa"/>
                <a:sym typeface="Comfortaa"/>
              </a:rPr>
              <a:t>Some say the four points represent earth, air, water and fire</a:t>
            </a:r>
            <a:endParaRPr sz="1600" dirty="0">
              <a:solidFill>
                <a:srgbClr val="ADADA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600"/>
              <a:buFont typeface="Comfortaa"/>
              <a:buChar char="●"/>
            </a:pPr>
            <a:r>
              <a:rPr lang="en" sz="1600" dirty="0">
                <a:solidFill>
                  <a:srgbClr val="ADADAD"/>
                </a:solidFill>
                <a:latin typeface="Comfortaa"/>
                <a:ea typeface="Comfortaa"/>
                <a:cs typeface="Comfortaa"/>
                <a:sym typeface="Comfortaa"/>
              </a:rPr>
              <a:t>To make a an “</a:t>
            </a:r>
            <a:r>
              <a:rPr lang="en" sz="1600" dirty="0" err="1">
                <a:solidFill>
                  <a:srgbClr val="ADADAD"/>
                </a:solidFill>
                <a:latin typeface="Comfortaa"/>
                <a:ea typeface="Comfortaa"/>
                <a:cs typeface="Comfortaa"/>
                <a:sym typeface="Comfortaa"/>
              </a:rPr>
              <a:t>Ojo</a:t>
            </a:r>
            <a:r>
              <a:rPr lang="en" sz="1600" dirty="0">
                <a:solidFill>
                  <a:srgbClr val="ADADAD"/>
                </a:solidFill>
                <a:latin typeface="Comfortaa"/>
                <a:ea typeface="Comfortaa"/>
                <a:cs typeface="Comfortaa"/>
                <a:sym typeface="Comfortaa"/>
              </a:rPr>
              <a:t> de Dios” all you need is some sticks and yarn and your hands!</a:t>
            </a:r>
            <a:endParaRPr sz="1600" dirty="0">
              <a:solidFill>
                <a:srgbClr val="ADADA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Clr>
                <a:srgbClr val="ADADAD"/>
              </a:buClr>
              <a:buSzPts val="1600"/>
              <a:buFont typeface="Comfortaa"/>
              <a:buChar char="●"/>
            </a:pPr>
            <a:r>
              <a:rPr lang="en-US" sz="1600" dirty="0" smtClean="0">
                <a:solidFill>
                  <a:srgbClr val="ADADAD"/>
                </a:solidFill>
                <a:latin typeface="Comfortaa"/>
                <a:ea typeface="Comfortaa"/>
                <a:cs typeface="Comfortaa"/>
                <a:sym typeface="Comfortaa"/>
              </a:rPr>
              <a:t>C</a:t>
            </a:r>
            <a:r>
              <a:rPr lang="en" sz="1600" dirty="0" smtClean="0">
                <a:solidFill>
                  <a:srgbClr val="ADADAD"/>
                </a:solidFill>
                <a:latin typeface="Comfortaa"/>
                <a:ea typeface="Comfortaa"/>
                <a:cs typeface="Comfortaa"/>
                <a:sym typeface="Comfortaa"/>
              </a:rPr>
              <a:t>heck out</a:t>
            </a:r>
            <a:r>
              <a:rPr lang="en-US" sz="1600" dirty="0" smtClean="0">
                <a:solidFill>
                  <a:srgbClr val="ADADAD"/>
                </a:solidFill>
                <a:latin typeface="Comfortaa"/>
                <a:ea typeface="Comfortaa"/>
                <a:cs typeface="Comfortaa"/>
                <a:sym typeface="Comfortaa"/>
              </a:rPr>
              <a:t> this tutorial</a:t>
            </a:r>
            <a:endParaRPr sz="1600" dirty="0">
              <a:solidFill>
                <a:srgbClr val="ADADA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 dirty="0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https://youtu.be/X53ZXcHoR_c</a:t>
            </a:r>
            <a:r>
              <a:rPr lang="en" sz="12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00" dirty="0">
                <a:solidFill>
                  <a:srgbClr val="ADADAD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600" dirty="0">
              <a:solidFill>
                <a:srgbClr val="ADADA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44" name="Google Shape;14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7849" y="0"/>
            <a:ext cx="2095130" cy="2908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3710962" y="2417338"/>
            <a:ext cx="2117600" cy="317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Macintosh PowerPoint</Application>
  <PresentationFormat>On-screen Show (16:9)</PresentationFormat>
  <Paragraphs>11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Comfortaa</vt:lpstr>
      <vt:lpstr>Arial</vt:lpstr>
      <vt:lpstr>Calibri</vt:lpstr>
      <vt:lpstr>Amatic SC</vt:lpstr>
      <vt:lpstr>Nunito</vt:lpstr>
      <vt:lpstr>Shift</vt:lpstr>
      <vt:lpstr>God’s Eye  Ojo de Dios</vt:lpstr>
      <vt:lpstr>Unique Weaving</vt:lpstr>
      <vt:lpstr>What is an Ojo de Dios?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Eye  Ojo de Dios</dc:title>
  <cp:lastModifiedBy>Markley, Kyle</cp:lastModifiedBy>
  <cp:revision>1</cp:revision>
  <dcterms:modified xsi:type="dcterms:W3CDTF">2019-06-04T03:50:33Z</dcterms:modified>
</cp:coreProperties>
</file>